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12"/>
  </p:normalViewPr>
  <p:slideViewPr>
    <p:cSldViewPr snapToGrid="0" snapToObjects="1">
      <p:cViewPr varScale="1">
        <p:scale>
          <a:sx n="105" d="100"/>
          <a:sy n="105" d="100"/>
        </p:scale>
        <p:origin x="84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823ADF-4862-AC48-B47D-F47FC130F556}"/>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AA382A16-A975-184B-B69B-C9DA87F7BC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03EE5328-8292-D640-9E3B-2A79842F2469}"/>
              </a:ext>
            </a:extLst>
          </p:cNvPr>
          <p:cNvSpPr>
            <a:spLocks noGrp="1"/>
          </p:cNvSpPr>
          <p:nvPr>
            <p:ph type="dt" sz="half" idx="10"/>
          </p:nvPr>
        </p:nvSpPr>
        <p:spPr/>
        <p:txBody>
          <a:bodyPr/>
          <a:lstStyle/>
          <a:p>
            <a:fld id="{D4C78D8F-7BD6-A947-AD66-311D34FD8C10}" type="datetimeFigureOut">
              <a:rPr lang="de-DE" smtClean="0"/>
              <a:t>22.03.20</a:t>
            </a:fld>
            <a:endParaRPr lang="de-DE"/>
          </a:p>
        </p:txBody>
      </p:sp>
      <p:sp>
        <p:nvSpPr>
          <p:cNvPr id="5" name="Fußzeilenplatzhalter 4">
            <a:extLst>
              <a:ext uri="{FF2B5EF4-FFF2-40B4-BE49-F238E27FC236}">
                <a16:creationId xmlns:a16="http://schemas.microsoft.com/office/drawing/2014/main" id="{ED5FF0DC-61DC-0941-9FF4-2F0094B7BBF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76355B9-0D3A-4E44-9DF7-181E21F3D970}"/>
              </a:ext>
            </a:extLst>
          </p:cNvPr>
          <p:cNvSpPr>
            <a:spLocks noGrp="1"/>
          </p:cNvSpPr>
          <p:nvPr>
            <p:ph type="sldNum" sz="quarter" idx="12"/>
          </p:nvPr>
        </p:nvSpPr>
        <p:spPr/>
        <p:txBody>
          <a:bodyPr/>
          <a:lstStyle/>
          <a:p>
            <a:fld id="{8A99A212-EBA6-5F41-BB6A-987890405043}" type="slidenum">
              <a:rPr lang="de-DE" smtClean="0"/>
              <a:t>‹Nr.›</a:t>
            </a:fld>
            <a:endParaRPr lang="de-DE"/>
          </a:p>
        </p:txBody>
      </p:sp>
    </p:spTree>
    <p:extLst>
      <p:ext uri="{BB962C8B-B14F-4D97-AF65-F5344CB8AC3E}">
        <p14:creationId xmlns:p14="http://schemas.microsoft.com/office/powerpoint/2010/main" val="285975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B00494-18F1-4549-93EB-82428511A444}"/>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2AA66C6C-416B-5344-81F8-34FCBCA78194}"/>
              </a:ext>
            </a:extLst>
          </p:cNvPr>
          <p:cNvSpPr>
            <a:spLocks noGrp="1"/>
          </p:cNvSpPr>
          <p:nvPr>
            <p:ph type="body" orient="vert" idx="1"/>
          </p:nvPr>
        </p:nvSpPr>
        <p:spPr/>
        <p:txBody>
          <a:bodyPr vert="eaVert"/>
          <a:lstStyle/>
          <a:p>
            <a:r>
              <a:rPr lang="de-DE"/>
              <a:t>Mastertextformat bearbeiten
Zweite Ebene
Dritte Ebene
Vierte Ebene
Fünfte Ebene</a:t>
            </a:r>
          </a:p>
        </p:txBody>
      </p:sp>
      <p:sp>
        <p:nvSpPr>
          <p:cNvPr id="4" name="Datumsplatzhalter 3">
            <a:extLst>
              <a:ext uri="{FF2B5EF4-FFF2-40B4-BE49-F238E27FC236}">
                <a16:creationId xmlns:a16="http://schemas.microsoft.com/office/drawing/2014/main" id="{B2AE8EFF-821F-9D4E-A223-D47068E05861}"/>
              </a:ext>
            </a:extLst>
          </p:cNvPr>
          <p:cNvSpPr>
            <a:spLocks noGrp="1"/>
          </p:cNvSpPr>
          <p:nvPr>
            <p:ph type="dt" sz="half" idx="10"/>
          </p:nvPr>
        </p:nvSpPr>
        <p:spPr/>
        <p:txBody>
          <a:bodyPr/>
          <a:lstStyle/>
          <a:p>
            <a:fld id="{D4C78D8F-7BD6-A947-AD66-311D34FD8C10}" type="datetimeFigureOut">
              <a:rPr lang="de-DE" smtClean="0"/>
              <a:t>22.03.20</a:t>
            </a:fld>
            <a:endParaRPr lang="de-DE"/>
          </a:p>
        </p:txBody>
      </p:sp>
      <p:sp>
        <p:nvSpPr>
          <p:cNvPr id="5" name="Fußzeilenplatzhalter 4">
            <a:extLst>
              <a:ext uri="{FF2B5EF4-FFF2-40B4-BE49-F238E27FC236}">
                <a16:creationId xmlns:a16="http://schemas.microsoft.com/office/drawing/2014/main" id="{C6BDC707-FDC2-0E47-9D70-DEDE1A482FB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C615A4E-8FB7-FB4C-811B-4B6B00CB077A}"/>
              </a:ext>
            </a:extLst>
          </p:cNvPr>
          <p:cNvSpPr>
            <a:spLocks noGrp="1"/>
          </p:cNvSpPr>
          <p:nvPr>
            <p:ph type="sldNum" sz="quarter" idx="12"/>
          </p:nvPr>
        </p:nvSpPr>
        <p:spPr/>
        <p:txBody>
          <a:bodyPr/>
          <a:lstStyle/>
          <a:p>
            <a:fld id="{8A99A212-EBA6-5F41-BB6A-987890405043}" type="slidenum">
              <a:rPr lang="de-DE" smtClean="0"/>
              <a:t>‹Nr.›</a:t>
            </a:fld>
            <a:endParaRPr lang="de-DE"/>
          </a:p>
        </p:txBody>
      </p:sp>
    </p:spTree>
    <p:extLst>
      <p:ext uri="{BB962C8B-B14F-4D97-AF65-F5344CB8AC3E}">
        <p14:creationId xmlns:p14="http://schemas.microsoft.com/office/powerpoint/2010/main" val="2989376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990D7ECD-294D-7E40-8210-5EC68B1E0BDD}"/>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E95CA602-C928-5C4E-A566-C6C42A492F63}"/>
              </a:ext>
            </a:extLst>
          </p:cNvPr>
          <p:cNvSpPr>
            <a:spLocks noGrp="1"/>
          </p:cNvSpPr>
          <p:nvPr>
            <p:ph type="body" orient="vert" idx="1"/>
          </p:nvPr>
        </p:nvSpPr>
        <p:spPr>
          <a:xfrm>
            <a:off x="838200" y="365125"/>
            <a:ext cx="7734300" cy="5811838"/>
          </a:xfrm>
        </p:spPr>
        <p:txBody>
          <a:bodyPr vert="eaVert"/>
          <a:lstStyle/>
          <a:p>
            <a:r>
              <a:rPr lang="de-DE"/>
              <a:t>Mastertextformat bearbeiten
Zweite Ebene
Dritte Ebene
Vierte Ebene
Fünfte Ebene</a:t>
            </a:r>
          </a:p>
        </p:txBody>
      </p:sp>
      <p:sp>
        <p:nvSpPr>
          <p:cNvPr id="4" name="Datumsplatzhalter 3">
            <a:extLst>
              <a:ext uri="{FF2B5EF4-FFF2-40B4-BE49-F238E27FC236}">
                <a16:creationId xmlns:a16="http://schemas.microsoft.com/office/drawing/2014/main" id="{C5E63F5C-97E4-454E-8394-69D08B94CB2B}"/>
              </a:ext>
            </a:extLst>
          </p:cNvPr>
          <p:cNvSpPr>
            <a:spLocks noGrp="1"/>
          </p:cNvSpPr>
          <p:nvPr>
            <p:ph type="dt" sz="half" idx="10"/>
          </p:nvPr>
        </p:nvSpPr>
        <p:spPr/>
        <p:txBody>
          <a:bodyPr/>
          <a:lstStyle/>
          <a:p>
            <a:fld id="{D4C78D8F-7BD6-A947-AD66-311D34FD8C10}" type="datetimeFigureOut">
              <a:rPr lang="de-DE" smtClean="0"/>
              <a:t>22.03.20</a:t>
            </a:fld>
            <a:endParaRPr lang="de-DE"/>
          </a:p>
        </p:txBody>
      </p:sp>
      <p:sp>
        <p:nvSpPr>
          <p:cNvPr id="5" name="Fußzeilenplatzhalter 4">
            <a:extLst>
              <a:ext uri="{FF2B5EF4-FFF2-40B4-BE49-F238E27FC236}">
                <a16:creationId xmlns:a16="http://schemas.microsoft.com/office/drawing/2014/main" id="{AC4CD12E-9209-C74F-9F05-4FCFD1C5CAB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A5567BF0-9A0C-1041-9FC9-2406BB0BDCB1}"/>
              </a:ext>
            </a:extLst>
          </p:cNvPr>
          <p:cNvSpPr>
            <a:spLocks noGrp="1"/>
          </p:cNvSpPr>
          <p:nvPr>
            <p:ph type="sldNum" sz="quarter" idx="12"/>
          </p:nvPr>
        </p:nvSpPr>
        <p:spPr/>
        <p:txBody>
          <a:bodyPr/>
          <a:lstStyle/>
          <a:p>
            <a:fld id="{8A99A212-EBA6-5F41-BB6A-987890405043}" type="slidenum">
              <a:rPr lang="de-DE" smtClean="0"/>
              <a:t>‹Nr.›</a:t>
            </a:fld>
            <a:endParaRPr lang="de-DE"/>
          </a:p>
        </p:txBody>
      </p:sp>
    </p:spTree>
    <p:extLst>
      <p:ext uri="{BB962C8B-B14F-4D97-AF65-F5344CB8AC3E}">
        <p14:creationId xmlns:p14="http://schemas.microsoft.com/office/powerpoint/2010/main" val="1618342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CAD9C1-3FE8-FB41-AD2F-9389EC33709D}"/>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3791DE77-66F7-3049-A763-E622FA9DDDFD}"/>
              </a:ext>
            </a:extLst>
          </p:cNvPr>
          <p:cNvSpPr>
            <a:spLocks noGrp="1"/>
          </p:cNvSpPr>
          <p:nvPr>
            <p:ph idx="1"/>
          </p:nvPr>
        </p:nvSpPr>
        <p:spPr/>
        <p:txBody>
          <a:bodyPr/>
          <a:lstStyle/>
          <a:p>
            <a:r>
              <a:rPr lang="de-DE"/>
              <a:t>Mastertextformat bearbeiten
Zweite Ebene
Dritte Ebene
Vierte Ebene
Fünfte Ebene</a:t>
            </a:r>
          </a:p>
        </p:txBody>
      </p:sp>
      <p:sp>
        <p:nvSpPr>
          <p:cNvPr id="4" name="Datumsplatzhalter 3">
            <a:extLst>
              <a:ext uri="{FF2B5EF4-FFF2-40B4-BE49-F238E27FC236}">
                <a16:creationId xmlns:a16="http://schemas.microsoft.com/office/drawing/2014/main" id="{E23CE02B-84C1-7D49-84CC-4E24CE663F84}"/>
              </a:ext>
            </a:extLst>
          </p:cNvPr>
          <p:cNvSpPr>
            <a:spLocks noGrp="1"/>
          </p:cNvSpPr>
          <p:nvPr>
            <p:ph type="dt" sz="half" idx="10"/>
          </p:nvPr>
        </p:nvSpPr>
        <p:spPr/>
        <p:txBody>
          <a:bodyPr/>
          <a:lstStyle/>
          <a:p>
            <a:fld id="{D4C78D8F-7BD6-A947-AD66-311D34FD8C10}" type="datetimeFigureOut">
              <a:rPr lang="de-DE" smtClean="0"/>
              <a:t>22.03.20</a:t>
            </a:fld>
            <a:endParaRPr lang="de-DE"/>
          </a:p>
        </p:txBody>
      </p:sp>
      <p:sp>
        <p:nvSpPr>
          <p:cNvPr id="5" name="Fußzeilenplatzhalter 4">
            <a:extLst>
              <a:ext uri="{FF2B5EF4-FFF2-40B4-BE49-F238E27FC236}">
                <a16:creationId xmlns:a16="http://schemas.microsoft.com/office/drawing/2014/main" id="{4661144C-C2A9-D244-8E04-75E8C9764D1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A882EEBF-2DB9-1A41-8645-D43B1B3AFEA1}"/>
              </a:ext>
            </a:extLst>
          </p:cNvPr>
          <p:cNvSpPr>
            <a:spLocks noGrp="1"/>
          </p:cNvSpPr>
          <p:nvPr>
            <p:ph type="sldNum" sz="quarter" idx="12"/>
          </p:nvPr>
        </p:nvSpPr>
        <p:spPr/>
        <p:txBody>
          <a:bodyPr/>
          <a:lstStyle/>
          <a:p>
            <a:fld id="{8A99A212-EBA6-5F41-BB6A-987890405043}" type="slidenum">
              <a:rPr lang="de-DE" smtClean="0"/>
              <a:t>‹Nr.›</a:t>
            </a:fld>
            <a:endParaRPr lang="de-DE"/>
          </a:p>
        </p:txBody>
      </p:sp>
    </p:spTree>
    <p:extLst>
      <p:ext uri="{BB962C8B-B14F-4D97-AF65-F5344CB8AC3E}">
        <p14:creationId xmlns:p14="http://schemas.microsoft.com/office/powerpoint/2010/main" val="151777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ACD047-8A6A-8345-AA97-39C36D532800}"/>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1725C6A4-72AB-E142-811F-5B6EB7397C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de-DE"/>
              <a:t>Mastertextformat bearbeiten
Zweite Ebene
Dritte Ebene
Vierte Ebene
Fünfte Ebene</a:t>
            </a:r>
          </a:p>
        </p:txBody>
      </p:sp>
      <p:sp>
        <p:nvSpPr>
          <p:cNvPr id="4" name="Datumsplatzhalter 3">
            <a:extLst>
              <a:ext uri="{FF2B5EF4-FFF2-40B4-BE49-F238E27FC236}">
                <a16:creationId xmlns:a16="http://schemas.microsoft.com/office/drawing/2014/main" id="{8EE3DFFE-5C50-C245-8485-711A364DF65E}"/>
              </a:ext>
            </a:extLst>
          </p:cNvPr>
          <p:cNvSpPr>
            <a:spLocks noGrp="1"/>
          </p:cNvSpPr>
          <p:nvPr>
            <p:ph type="dt" sz="half" idx="10"/>
          </p:nvPr>
        </p:nvSpPr>
        <p:spPr/>
        <p:txBody>
          <a:bodyPr/>
          <a:lstStyle/>
          <a:p>
            <a:fld id="{D4C78D8F-7BD6-A947-AD66-311D34FD8C10}" type="datetimeFigureOut">
              <a:rPr lang="de-DE" smtClean="0"/>
              <a:t>22.03.20</a:t>
            </a:fld>
            <a:endParaRPr lang="de-DE"/>
          </a:p>
        </p:txBody>
      </p:sp>
      <p:sp>
        <p:nvSpPr>
          <p:cNvPr id="5" name="Fußzeilenplatzhalter 4">
            <a:extLst>
              <a:ext uri="{FF2B5EF4-FFF2-40B4-BE49-F238E27FC236}">
                <a16:creationId xmlns:a16="http://schemas.microsoft.com/office/drawing/2014/main" id="{57938EC2-D17D-8645-B636-BB374BF6902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63DEA64-E207-DB42-A0E8-D542A70F36D2}"/>
              </a:ext>
            </a:extLst>
          </p:cNvPr>
          <p:cNvSpPr>
            <a:spLocks noGrp="1"/>
          </p:cNvSpPr>
          <p:nvPr>
            <p:ph type="sldNum" sz="quarter" idx="12"/>
          </p:nvPr>
        </p:nvSpPr>
        <p:spPr/>
        <p:txBody>
          <a:bodyPr/>
          <a:lstStyle/>
          <a:p>
            <a:fld id="{8A99A212-EBA6-5F41-BB6A-987890405043}" type="slidenum">
              <a:rPr lang="de-DE" smtClean="0"/>
              <a:t>‹Nr.›</a:t>
            </a:fld>
            <a:endParaRPr lang="de-DE"/>
          </a:p>
        </p:txBody>
      </p:sp>
    </p:spTree>
    <p:extLst>
      <p:ext uri="{BB962C8B-B14F-4D97-AF65-F5344CB8AC3E}">
        <p14:creationId xmlns:p14="http://schemas.microsoft.com/office/powerpoint/2010/main" val="2937360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EAA12D-AA56-7340-AA97-DEC81A08CAA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456ABC0-5F65-0945-95BD-E40B37C4AB07}"/>
              </a:ext>
            </a:extLst>
          </p:cNvPr>
          <p:cNvSpPr>
            <a:spLocks noGrp="1"/>
          </p:cNvSpPr>
          <p:nvPr>
            <p:ph sz="half" idx="1"/>
          </p:nvPr>
        </p:nvSpPr>
        <p:spPr>
          <a:xfrm>
            <a:off x="838200" y="1825625"/>
            <a:ext cx="5181600" cy="4351338"/>
          </a:xfrm>
        </p:spPr>
        <p:txBody>
          <a:bodyPr/>
          <a:lstStyle/>
          <a:p>
            <a:r>
              <a:rPr lang="de-DE"/>
              <a:t>Mastertextformat bearbeiten
Zweite Ebene
Dritte Ebene
Vierte Ebene
Fünfte Ebene</a:t>
            </a:r>
          </a:p>
        </p:txBody>
      </p:sp>
      <p:sp>
        <p:nvSpPr>
          <p:cNvPr id="4" name="Inhaltsplatzhalter 3">
            <a:extLst>
              <a:ext uri="{FF2B5EF4-FFF2-40B4-BE49-F238E27FC236}">
                <a16:creationId xmlns:a16="http://schemas.microsoft.com/office/drawing/2014/main" id="{85B294F6-C69A-1F4F-BC6D-1B798B1F8ABE}"/>
              </a:ext>
            </a:extLst>
          </p:cNvPr>
          <p:cNvSpPr>
            <a:spLocks noGrp="1"/>
          </p:cNvSpPr>
          <p:nvPr>
            <p:ph sz="half" idx="2"/>
          </p:nvPr>
        </p:nvSpPr>
        <p:spPr>
          <a:xfrm>
            <a:off x="6172200" y="1825625"/>
            <a:ext cx="5181600" cy="4351338"/>
          </a:xfrm>
        </p:spPr>
        <p:txBody>
          <a:bodyPr/>
          <a:lstStyle/>
          <a:p>
            <a:r>
              <a:rPr lang="de-DE"/>
              <a:t>Mastertextformat bearbeiten
Zweite Ebene
Dritte Ebene
Vierte Ebene
Fünfte Ebene</a:t>
            </a:r>
          </a:p>
        </p:txBody>
      </p:sp>
      <p:sp>
        <p:nvSpPr>
          <p:cNvPr id="5" name="Datumsplatzhalter 4">
            <a:extLst>
              <a:ext uri="{FF2B5EF4-FFF2-40B4-BE49-F238E27FC236}">
                <a16:creationId xmlns:a16="http://schemas.microsoft.com/office/drawing/2014/main" id="{0CE43EA4-4B5E-4847-A989-350FAEF50881}"/>
              </a:ext>
            </a:extLst>
          </p:cNvPr>
          <p:cNvSpPr>
            <a:spLocks noGrp="1"/>
          </p:cNvSpPr>
          <p:nvPr>
            <p:ph type="dt" sz="half" idx="10"/>
          </p:nvPr>
        </p:nvSpPr>
        <p:spPr/>
        <p:txBody>
          <a:bodyPr/>
          <a:lstStyle/>
          <a:p>
            <a:fld id="{D4C78D8F-7BD6-A947-AD66-311D34FD8C10}" type="datetimeFigureOut">
              <a:rPr lang="de-DE" smtClean="0"/>
              <a:t>22.03.20</a:t>
            </a:fld>
            <a:endParaRPr lang="de-DE"/>
          </a:p>
        </p:txBody>
      </p:sp>
      <p:sp>
        <p:nvSpPr>
          <p:cNvPr id="6" name="Fußzeilenplatzhalter 5">
            <a:extLst>
              <a:ext uri="{FF2B5EF4-FFF2-40B4-BE49-F238E27FC236}">
                <a16:creationId xmlns:a16="http://schemas.microsoft.com/office/drawing/2014/main" id="{68E32838-4E5F-4A44-A171-19B964A8C5B8}"/>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ED78CA93-956F-C541-8D1A-1C74EB5892DB}"/>
              </a:ext>
            </a:extLst>
          </p:cNvPr>
          <p:cNvSpPr>
            <a:spLocks noGrp="1"/>
          </p:cNvSpPr>
          <p:nvPr>
            <p:ph type="sldNum" sz="quarter" idx="12"/>
          </p:nvPr>
        </p:nvSpPr>
        <p:spPr/>
        <p:txBody>
          <a:bodyPr/>
          <a:lstStyle/>
          <a:p>
            <a:fld id="{8A99A212-EBA6-5F41-BB6A-987890405043}" type="slidenum">
              <a:rPr lang="de-DE" smtClean="0"/>
              <a:t>‹Nr.›</a:t>
            </a:fld>
            <a:endParaRPr lang="de-DE"/>
          </a:p>
        </p:txBody>
      </p:sp>
    </p:spTree>
    <p:extLst>
      <p:ext uri="{BB962C8B-B14F-4D97-AF65-F5344CB8AC3E}">
        <p14:creationId xmlns:p14="http://schemas.microsoft.com/office/powerpoint/2010/main" val="690349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DE0CE4-3842-9F49-8E2F-F7A3BDA7010B}"/>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C14A9D1C-EF06-354A-A8B7-033E5BFC87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de-DE"/>
              <a:t>Mastertextformat bearbeiten
Zweite Ebene
Dritte Ebene
Vierte Ebene
Fünfte Ebene</a:t>
            </a:r>
          </a:p>
        </p:txBody>
      </p:sp>
      <p:sp>
        <p:nvSpPr>
          <p:cNvPr id="4" name="Inhaltsplatzhalter 3">
            <a:extLst>
              <a:ext uri="{FF2B5EF4-FFF2-40B4-BE49-F238E27FC236}">
                <a16:creationId xmlns:a16="http://schemas.microsoft.com/office/drawing/2014/main" id="{3ECF6FF8-5A7C-9049-84C3-B1DBEC42C000}"/>
              </a:ext>
            </a:extLst>
          </p:cNvPr>
          <p:cNvSpPr>
            <a:spLocks noGrp="1"/>
          </p:cNvSpPr>
          <p:nvPr>
            <p:ph sz="half" idx="2"/>
          </p:nvPr>
        </p:nvSpPr>
        <p:spPr>
          <a:xfrm>
            <a:off x="839788" y="2505075"/>
            <a:ext cx="5157787" cy="3684588"/>
          </a:xfrm>
        </p:spPr>
        <p:txBody>
          <a:bodyPr/>
          <a:lstStyle/>
          <a:p>
            <a:r>
              <a:rPr lang="de-DE"/>
              <a:t>Mastertextformat bearbeiten
Zweite Ebene
Dritte Ebene
Vierte Ebene
Fünfte Ebene</a:t>
            </a:r>
          </a:p>
        </p:txBody>
      </p:sp>
      <p:sp>
        <p:nvSpPr>
          <p:cNvPr id="5" name="Textplatzhalter 4">
            <a:extLst>
              <a:ext uri="{FF2B5EF4-FFF2-40B4-BE49-F238E27FC236}">
                <a16:creationId xmlns:a16="http://schemas.microsoft.com/office/drawing/2014/main" id="{0B96D4CD-80D8-384F-9D1B-5E732D38FD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de-DE"/>
              <a:t>Mastertextformat bearbeiten
Zweite Ebene
Dritte Ebene
Vierte Ebene
Fünfte Ebene</a:t>
            </a:r>
          </a:p>
        </p:txBody>
      </p:sp>
      <p:sp>
        <p:nvSpPr>
          <p:cNvPr id="6" name="Inhaltsplatzhalter 5">
            <a:extLst>
              <a:ext uri="{FF2B5EF4-FFF2-40B4-BE49-F238E27FC236}">
                <a16:creationId xmlns:a16="http://schemas.microsoft.com/office/drawing/2014/main" id="{FD163479-E7DA-F045-A2C2-4A040C0A1BAE}"/>
              </a:ext>
            </a:extLst>
          </p:cNvPr>
          <p:cNvSpPr>
            <a:spLocks noGrp="1"/>
          </p:cNvSpPr>
          <p:nvPr>
            <p:ph sz="quarter" idx="4"/>
          </p:nvPr>
        </p:nvSpPr>
        <p:spPr>
          <a:xfrm>
            <a:off x="6172200" y="2505075"/>
            <a:ext cx="5183188" cy="3684588"/>
          </a:xfrm>
        </p:spPr>
        <p:txBody>
          <a:bodyPr/>
          <a:lstStyle/>
          <a:p>
            <a:r>
              <a:rPr lang="de-DE"/>
              <a:t>Mastertextformat bearbeiten
Zweite Ebene
Dritte Ebene
Vierte Ebene
Fünfte Ebene</a:t>
            </a:r>
          </a:p>
        </p:txBody>
      </p:sp>
      <p:sp>
        <p:nvSpPr>
          <p:cNvPr id="7" name="Datumsplatzhalter 6">
            <a:extLst>
              <a:ext uri="{FF2B5EF4-FFF2-40B4-BE49-F238E27FC236}">
                <a16:creationId xmlns:a16="http://schemas.microsoft.com/office/drawing/2014/main" id="{F3D3D82E-99DE-074A-A477-67F62FF6F4B6}"/>
              </a:ext>
            </a:extLst>
          </p:cNvPr>
          <p:cNvSpPr>
            <a:spLocks noGrp="1"/>
          </p:cNvSpPr>
          <p:nvPr>
            <p:ph type="dt" sz="half" idx="10"/>
          </p:nvPr>
        </p:nvSpPr>
        <p:spPr/>
        <p:txBody>
          <a:bodyPr/>
          <a:lstStyle/>
          <a:p>
            <a:fld id="{D4C78D8F-7BD6-A947-AD66-311D34FD8C10}" type="datetimeFigureOut">
              <a:rPr lang="de-DE" smtClean="0"/>
              <a:t>22.03.20</a:t>
            </a:fld>
            <a:endParaRPr lang="de-DE"/>
          </a:p>
        </p:txBody>
      </p:sp>
      <p:sp>
        <p:nvSpPr>
          <p:cNvPr id="8" name="Fußzeilenplatzhalter 7">
            <a:extLst>
              <a:ext uri="{FF2B5EF4-FFF2-40B4-BE49-F238E27FC236}">
                <a16:creationId xmlns:a16="http://schemas.microsoft.com/office/drawing/2014/main" id="{8B06EFC6-BDE3-524E-AAE3-2DBCAA202A9B}"/>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2FF96F00-CE4C-F84E-9694-79B7C4524A30}"/>
              </a:ext>
            </a:extLst>
          </p:cNvPr>
          <p:cNvSpPr>
            <a:spLocks noGrp="1"/>
          </p:cNvSpPr>
          <p:nvPr>
            <p:ph type="sldNum" sz="quarter" idx="12"/>
          </p:nvPr>
        </p:nvSpPr>
        <p:spPr/>
        <p:txBody>
          <a:bodyPr/>
          <a:lstStyle/>
          <a:p>
            <a:fld id="{8A99A212-EBA6-5F41-BB6A-987890405043}" type="slidenum">
              <a:rPr lang="de-DE" smtClean="0"/>
              <a:t>‹Nr.›</a:t>
            </a:fld>
            <a:endParaRPr lang="de-DE"/>
          </a:p>
        </p:txBody>
      </p:sp>
    </p:spTree>
    <p:extLst>
      <p:ext uri="{BB962C8B-B14F-4D97-AF65-F5344CB8AC3E}">
        <p14:creationId xmlns:p14="http://schemas.microsoft.com/office/powerpoint/2010/main" val="3039227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BEA7C8-0984-2A49-B4FC-69D301C9736E}"/>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DFAADE9A-26DE-7242-B4E1-62FDD1606AF4}"/>
              </a:ext>
            </a:extLst>
          </p:cNvPr>
          <p:cNvSpPr>
            <a:spLocks noGrp="1"/>
          </p:cNvSpPr>
          <p:nvPr>
            <p:ph type="dt" sz="half" idx="10"/>
          </p:nvPr>
        </p:nvSpPr>
        <p:spPr/>
        <p:txBody>
          <a:bodyPr/>
          <a:lstStyle/>
          <a:p>
            <a:fld id="{D4C78D8F-7BD6-A947-AD66-311D34FD8C10}" type="datetimeFigureOut">
              <a:rPr lang="de-DE" smtClean="0"/>
              <a:t>22.03.20</a:t>
            </a:fld>
            <a:endParaRPr lang="de-DE"/>
          </a:p>
        </p:txBody>
      </p:sp>
      <p:sp>
        <p:nvSpPr>
          <p:cNvPr id="4" name="Fußzeilenplatzhalter 3">
            <a:extLst>
              <a:ext uri="{FF2B5EF4-FFF2-40B4-BE49-F238E27FC236}">
                <a16:creationId xmlns:a16="http://schemas.microsoft.com/office/drawing/2014/main" id="{E20DE6CB-6AC3-BE45-B76E-16B3AFC9D91A}"/>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EE3A6552-E35A-EA45-AD0D-F0881D08DF27}"/>
              </a:ext>
            </a:extLst>
          </p:cNvPr>
          <p:cNvSpPr>
            <a:spLocks noGrp="1"/>
          </p:cNvSpPr>
          <p:nvPr>
            <p:ph type="sldNum" sz="quarter" idx="12"/>
          </p:nvPr>
        </p:nvSpPr>
        <p:spPr/>
        <p:txBody>
          <a:bodyPr/>
          <a:lstStyle/>
          <a:p>
            <a:fld id="{8A99A212-EBA6-5F41-BB6A-987890405043}" type="slidenum">
              <a:rPr lang="de-DE" smtClean="0"/>
              <a:t>‹Nr.›</a:t>
            </a:fld>
            <a:endParaRPr lang="de-DE"/>
          </a:p>
        </p:txBody>
      </p:sp>
    </p:spTree>
    <p:extLst>
      <p:ext uri="{BB962C8B-B14F-4D97-AF65-F5344CB8AC3E}">
        <p14:creationId xmlns:p14="http://schemas.microsoft.com/office/powerpoint/2010/main" val="3897033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E5865F5C-3494-C24D-9CCE-9E7900DC2647}"/>
              </a:ext>
            </a:extLst>
          </p:cNvPr>
          <p:cNvSpPr>
            <a:spLocks noGrp="1"/>
          </p:cNvSpPr>
          <p:nvPr>
            <p:ph type="dt" sz="half" idx="10"/>
          </p:nvPr>
        </p:nvSpPr>
        <p:spPr/>
        <p:txBody>
          <a:bodyPr/>
          <a:lstStyle/>
          <a:p>
            <a:fld id="{D4C78D8F-7BD6-A947-AD66-311D34FD8C10}" type="datetimeFigureOut">
              <a:rPr lang="de-DE" smtClean="0"/>
              <a:t>22.03.20</a:t>
            </a:fld>
            <a:endParaRPr lang="de-DE"/>
          </a:p>
        </p:txBody>
      </p:sp>
      <p:sp>
        <p:nvSpPr>
          <p:cNvPr id="3" name="Fußzeilenplatzhalter 2">
            <a:extLst>
              <a:ext uri="{FF2B5EF4-FFF2-40B4-BE49-F238E27FC236}">
                <a16:creationId xmlns:a16="http://schemas.microsoft.com/office/drawing/2014/main" id="{02AE8153-BA52-2D4E-9F44-B2C6D10DE341}"/>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AC487FD7-C317-4B41-8279-A19250CC86A0}"/>
              </a:ext>
            </a:extLst>
          </p:cNvPr>
          <p:cNvSpPr>
            <a:spLocks noGrp="1"/>
          </p:cNvSpPr>
          <p:nvPr>
            <p:ph type="sldNum" sz="quarter" idx="12"/>
          </p:nvPr>
        </p:nvSpPr>
        <p:spPr/>
        <p:txBody>
          <a:bodyPr/>
          <a:lstStyle/>
          <a:p>
            <a:fld id="{8A99A212-EBA6-5F41-BB6A-987890405043}" type="slidenum">
              <a:rPr lang="de-DE" smtClean="0"/>
              <a:t>‹Nr.›</a:t>
            </a:fld>
            <a:endParaRPr lang="de-DE"/>
          </a:p>
        </p:txBody>
      </p:sp>
    </p:spTree>
    <p:extLst>
      <p:ext uri="{BB962C8B-B14F-4D97-AF65-F5344CB8AC3E}">
        <p14:creationId xmlns:p14="http://schemas.microsoft.com/office/powerpoint/2010/main" val="1516285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5F786A-1A2B-A548-81E3-9FD81EE9D1D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3C8D41D4-45E2-9A4A-A694-FC818A6BC0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de-DE"/>
              <a:t>Mastertextformat bearbeiten
Zweite Ebene
Dritte Ebene
Vierte Ebene
Fünfte Ebene</a:t>
            </a:r>
          </a:p>
        </p:txBody>
      </p:sp>
      <p:sp>
        <p:nvSpPr>
          <p:cNvPr id="4" name="Textplatzhalter 3">
            <a:extLst>
              <a:ext uri="{FF2B5EF4-FFF2-40B4-BE49-F238E27FC236}">
                <a16:creationId xmlns:a16="http://schemas.microsoft.com/office/drawing/2014/main" id="{B4952DA0-F2C1-A240-BEA8-2E2187A574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de-DE"/>
              <a:t>Mastertextformat bearbeiten
Zweite Ebene
Dritte Ebene
Vierte Ebene
Fünfte Ebene</a:t>
            </a:r>
          </a:p>
        </p:txBody>
      </p:sp>
      <p:sp>
        <p:nvSpPr>
          <p:cNvPr id="5" name="Datumsplatzhalter 4">
            <a:extLst>
              <a:ext uri="{FF2B5EF4-FFF2-40B4-BE49-F238E27FC236}">
                <a16:creationId xmlns:a16="http://schemas.microsoft.com/office/drawing/2014/main" id="{DD1D0DED-352C-0E42-BCF8-FFAD0FD8555F}"/>
              </a:ext>
            </a:extLst>
          </p:cNvPr>
          <p:cNvSpPr>
            <a:spLocks noGrp="1"/>
          </p:cNvSpPr>
          <p:nvPr>
            <p:ph type="dt" sz="half" idx="10"/>
          </p:nvPr>
        </p:nvSpPr>
        <p:spPr/>
        <p:txBody>
          <a:bodyPr/>
          <a:lstStyle/>
          <a:p>
            <a:fld id="{D4C78D8F-7BD6-A947-AD66-311D34FD8C10}" type="datetimeFigureOut">
              <a:rPr lang="de-DE" smtClean="0"/>
              <a:t>22.03.20</a:t>
            </a:fld>
            <a:endParaRPr lang="de-DE"/>
          </a:p>
        </p:txBody>
      </p:sp>
      <p:sp>
        <p:nvSpPr>
          <p:cNvPr id="6" name="Fußzeilenplatzhalter 5">
            <a:extLst>
              <a:ext uri="{FF2B5EF4-FFF2-40B4-BE49-F238E27FC236}">
                <a16:creationId xmlns:a16="http://schemas.microsoft.com/office/drawing/2014/main" id="{EC3C941B-4054-3C40-97B8-3B62B38AD06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C51A03FA-AB9C-7E4D-AA7A-56A831F1C223}"/>
              </a:ext>
            </a:extLst>
          </p:cNvPr>
          <p:cNvSpPr>
            <a:spLocks noGrp="1"/>
          </p:cNvSpPr>
          <p:nvPr>
            <p:ph type="sldNum" sz="quarter" idx="12"/>
          </p:nvPr>
        </p:nvSpPr>
        <p:spPr/>
        <p:txBody>
          <a:bodyPr/>
          <a:lstStyle/>
          <a:p>
            <a:fld id="{8A99A212-EBA6-5F41-BB6A-987890405043}" type="slidenum">
              <a:rPr lang="de-DE" smtClean="0"/>
              <a:t>‹Nr.›</a:t>
            </a:fld>
            <a:endParaRPr lang="de-DE"/>
          </a:p>
        </p:txBody>
      </p:sp>
    </p:spTree>
    <p:extLst>
      <p:ext uri="{BB962C8B-B14F-4D97-AF65-F5344CB8AC3E}">
        <p14:creationId xmlns:p14="http://schemas.microsoft.com/office/powerpoint/2010/main" val="2750957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DAEBC2-6598-1F4A-BCCA-5C4D5FE20A7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DCA4513-A877-894F-B4FE-6A2DCACA69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E95C6F7-2443-BA40-B9E8-C83CD753E3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de-DE"/>
              <a:t>Mastertextformat bearbeiten
Zweite Ebene
Dritte Ebene
Vierte Ebene
Fünfte Ebene</a:t>
            </a:r>
          </a:p>
        </p:txBody>
      </p:sp>
      <p:sp>
        <p:nvSpPr>
          <p:cNvPr id="5" name="Datumsplatzhalter 4">
            <a:extLst>
              <a:ext uri="{FF2B5EF4-FFF2-40B4-BE49-F238E27FC236}">
                <a16:creationId xmlns:a16="http://schemas.microsoft.com/office/drawing/2014/main" id="{A4450FED-891C-AA4A-8DB3-7FFA91A0E8E4}"/>
              </a:ext>
            </a:extLst>
          </p:cNvPr>
          <p:cNvSpPr>
            <a:spLocks noGrp="1"/>
          </p:cNvSpPr>
          <p:nvPr>
            <p:ph type="dt" sz="half" idx="10"/>
          </p:nvPr>
        </p:nvSpPr>
        <p:spPr/>
        <p:txBody>
          <a:bodyPr/>
          <a:lstStyle/>
          <a:p>
            <a:fld id="{D4C78D8F-7BD6-A947-AD66-311D34FD8C10}" type="datetimeFigureOut">
              <a:rPr lang="de-DE" smtClean="0"/>
              <a:t>22.03.20</a:t>
            </a:fld>
            <a:endParaRPr lang="de-DE"/>
          </a:p>
        </p:txBody>
      </p:sp>
      <p:sp>
        <p:nvSpPr>
          <p:cNvPr id="6" name="Fußzeilenplatzhalter 5">
            <a:extLst>
              <a:ext uri="{FF2B5EF4-FFF2-40B4-BE49-F238E27FC236}">
                <a16:creationId xmlns:a16="http://schemas.microsoft.com/office/drawing/2014/main" id="{70566FA9-9946-4E4F-8BBE-51D622FCB777}"/>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DE907BA9-E670-4A4D-BCAC-8A57DC550BF8}"/>
              </a:ext>
            </a:extLst>
          </p:cNvPr>
          <p:cNvSpPr>
            <a:spLocks noGrp="1"/>
          </p:cNvSpPr>
          <p:nvPr>
            <p:ph type="sldNum" sz="quarter" idx="12"/>
          </p:nvPr>
        </p:nvSpPr>
        <p:spPr/>
        <p:txBody>
          <a:bodyPr/>
          <a:lstStyle/>
          <a:p>
            <a:fld id="{8A99A212-EBA6-5F41-BB6A-987890405043}" type="slidenum">
              <a:rPr lang="de-DE" smtClean="0"/>
              <a:t>‹Nr.›</a:t>
            </a:fld>
            <a:endParaRPr lang="de-DE"/>
          </a:p>
        </p:txBody>
      </p:sp>
    </p:spTree>
    <p:extLst>
      <p:ext uri="{BB962C8B-B14F-4D97-AF65-F5344CB8AC3E}">
        <p14:creationId xmlns:p14="http://schemas.microsoft.com/office/powerpoint/2010/main" val="913222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FB12E1D1-0CE3-C042-92A9-76B92DDC75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42B1964A-AF99-7246-9B8A-88306092E0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de-DE"/>
              <a:t>Mastertextformat bearbeiten
Zweite Ebene
Dritte Ebene
Vierte Ebene
Fünfte Ebene</a:t>
            </a:r>
          </a:p>
        </p:txBody>
      </p:sp>
      <p:sp>
        <p:nvSpPr>
          <p:cNvPr id="4" name="Datumsplatzhalter 3">
            <a:extLst>
              <a:ext uri="{FF2B5EF4-FFF2-40B4-BE49-F238E27FC236}">
                <a16:creationId xmlns:a16="http://schemas.microsoft.com/office/drawing/2014/main" id="{43649CC9-A3A6-354A-83DD-7112DD7D38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C78D8F-7BD6-A947-AD66-311D34FD8C10}" type="datetimeFigureOut">
              <a:rPr lang="de-DE" smtClean="0"/>
              <a:t>22.03.20</a:t>
            </a:fld>
            <a:endParaRPr lang="de-DE"/>
          </a:p>
        </p:txBody>
      </p:sp>
      <p:sp>
        <p:nvSpPr>
          <p:cNvPr id="5" name="Fußzeilenplatzhalter 4">
            <a:extLst>
              <a:ext uri="{FF2B5EF4-FFF2-40B4-BE49-F238E27FC236}">
                <a16:creationId xmlns:a16="http://schemas.microsoft.com/office/drawing/2014/main" id="{2D4C92A8-7F47-824D-B187-8D87620EA3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C5186AEB-F6C8-9145-81BE-23A51EAB2C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99A212-EBA6-5F41-BB6A-987890405043}" type="slidenum">
              <a:rPr lang="de-DE" smtClean="0"/>
              <a:t>‹Nr.›</a:t>
            </a:fld>
            <a:endParaRPr lang="de-DE"/>
          </a:p>
        </p:txBody>
      </p:sp>
    </p:spTree>
    <p:extLst>
      <p:ext uri="{BB962C8B-B14F-4D97-AF65-F5344CB8AC3E}">
        <p14:creationId xmlns:p14="http://schemas.microsoft.com/office/powerpoint/2010/main" val="2071873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ugenwerk-r7.de/" TargetMode="External"/><Relationship Id="rId2" Type="http://schemas.openxmlformats.org/officeDocument/2006/relationships/hyperlink" Target="mailto:info@augenwerk-r7.de" TargetMode="External"/><Relationship Id="rId1" Type="http://schemas.openxmlformats.org/officeDocument/2006/relationships/slideLayout" Target="../slideLayouts/slideLayout1.xm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9EEC1A-4052-1B4D-AA8C-DB84EB5806A5}"/>
              </a:ext>
            </a:extLst>
          </p:cNvPr>
          <p:cNvSpPr>
            <a:spLocks noGrp="1"/>
          </p:cNvSpPr>
          <p:nvPr>
            <p:ph type="ctrTitle"/>
          </p:nvPr>
        </p:nvSpPr>
        <p:spPr>
          <a:xfrm>
            <a:off x="408374" y="838941"/>
            <a:ext cx="11452194" cy="5766045"/>
          </a:xfrm>
        </p:spPr>
        <p:txBody>
          <a:bodyPr>
            <a:normAutofit fontScale="90000"/>
          </a:bodyPr>
          <a:lstStyle/>
          <a:p>
            <a:pPr algn="l"/>
            <a:br>
              <a:rPr lang="de-DE" sz="2700" dirty="0">
                <a:solidFill>
                  <a:schemeClr val="bg2">
                    <a:lumMod val="10000"/>
                  </a:schemeClr>
                </a:solidFill>
              </a:rPr>
            </a:br>
            <a:br>
              <a:rPr lang="de-DE" sz="2700" dirty="0">
                <a:solidFill>
                  <a:schemeClr val="bg2">
                    <a:lumMod val="10000"/>
                  </a:schemeClr>
                </a:solidFill>
              </a:rPr>
            </a:br>
            <a:r>
              <a:rPr lang="de-DE" sz="2700" dirty="0">
                <a:solidFill>
                  <a:schemeClr val="bg2">
                    <a:lumMod val="10000"/>
                  </a:schemeClr>
                </a:solidFill>
              </a:rPr>
              <a:t>Liebe Kunden,</a:t>
            </a:r>
            <a:br>
              <a:rPr lang="de-DE" sz="2700" dirty="0">
                <a:solidFill>
                  <a:schemeClr val="bg2">
                    <a:lumMod val="10000"/>
                  </a:schemeClr>
                </a:solidFill>
              </a:rPr>
            </a:br>
            <a:r>
              <a:rPr lang="de-DE" sz="2700" dirty="0">
                <a:solidFill>
                  <a:schemeClr val="bg2">
                    <a:lumMod val="10000"/>
                  </a:schemeClr>
                </a:solidFill>
              </a:rPr>
              <a:t>wir sind weiterhin für Sie da. Fast täglich ändern sich aktuell die Bedingungen. Wir wollen Sie gerne auf dem Laufenden halten.</a:t>
            </a:r>
            <a:br>
              <a:rPr lang="de-DE" sz="2700" dirty="0">
                <a:solidFill>
                  <a:schemeClr val="bg2">
                    <a:lumMod val="10000"/>
                  </a:schemeClr>
                </a:solidFill>
              </a:rPr>
            </a:br>
            <a:r>
              <a:rPr lang="de-DE" sz="2700" dirty="0">
                <a:solidFill>
                  <a:schemeClr val="bg2">
                    <a:lumMod val="10000"/>
                  </a:schemeClr>
                </a:solidFill>
              </a:rPr>
              <a:t>Als Teil des Gesundheitssystem können wir weiterhin für Sie da sein. </a:t>
            </a:r>
            <a:br>
              <a:rPr lang="de-DE" sz="2700" dirty="0">
                <a:solidFill>
                  <a:schemeClr val="bg2">
                    <a:lumMod val="10000"/>
                  </a:schemeClr>
                </a:solidFill>
              </a:rPr>
            </a:br>
            <a:r>
              <a:rPr lang="de-DE" sz="2700" dirty="0">
                <a:solidFill>
                  <a:schemeClr val="bg2">
                    <a:lumMod val="10000"/>
                  </a:schemeClr>
                </a:solidFill>
              </a:rPr>
              <a:t>Jedoch gelten vorübergehend unsere geänderten Öffnungszeiten:</a:t>
            </a:r>
            <a:br>
              <a:rPr lang="de-DE" sz="2700" dirty="0">
                <a:solidFill>
                  <a:schemeClr val="bg2">
                    <a:lumMod val="10000"/>
                  </a:schemeClr>
                </a:solidFill>
              </a:rPr>
            </a:br>
            <a:br>
              <a:rPr lang="de-DE" sz="2700" dirty="0">
                <a:solidFill>
                  <a:schemeClr val="bg2">
                    <a:lumMod val="10000"/>
                  </a:schemeClr>
                </a:solidFill>
              </a:rPr>
            </a:br>
            <a:r>
              <a:rPr lang="de-DE" sz="2700" b="1" dirty="0">
                <a:solidFill>
                  <a:schemeClr val="bg2">
                    <a:lumMod val="10000"/>
                  </a:schemeClr>
                </a:solidFill>
              </a:rPr>
              <a:t>Montag ist geschlossen</a:t>
            </a:r>
            <a:br>
              <a:rPr lang="de-DE" sz="2700" b="1" dirty="0">
                <a:solidFill>
                  <a:schemeClr val="bg2">
                    <a:lumMod val="10000"/>
                  </a:schemeClr>
                </a:solidFill>
              </a:rPr>
            </a:br>
            <a:r>
              <a:rPr lang="de-DE" sz="2700" b="1" dirty="0">
                <a:solidFill>
                  <a:schemeClr val="bg2">
                    <a:lumMod val="10000"/>
                  </a:schemeClr>
                </a:solidFill>
              </a:rPr>
              <a:t>Dienstag-Samstag von 10:00 - 13:00 Uhr</a:t>
            </a:r>
            <a:br>
              <a:rPr lang="de-DE" sz="2700" b="1" dirty="0">
                <a:solidFill>
                  <a:schemeClr val="bg2">
                    <a:lumMod val="10000"/>
                  </a:schemeClr>
                </a:solidFill>
              </a:rPr>
            </a:br>
            <a:br>
              <a:rPr lang="de-DE" sz="2700" dirty="0">
                <a:solidFill>
                  <a:schemeClr val="bg2">
                    <a:lumMod val="10000"/>
                  </a:schemeClr>
                </a:solidFill>
              </a:rPr>
            </a:br>
            <a:r>
              <a:rPr lang="de-DE" sz="2700" dirty="0">
                <a:solidFill>
                  <a:schemeClr val="bg2">
                    <a:lumMod val="10000"/>
                  </a:schemeClr>
                </a:solidFill>
              </a:rPr>
              <a:t>Sie können gern Termine unter </a:t>
            </a:r>
            <a:r>
              <a:rPr lang="de-DE" sz="2700" dirty="0">
                <a:solidFill>
                  <a:schemeClr val="bg2">
                    <a:lumMod val="10000"/>
                  </a:schemeClr>
                </a:solidFill>
                <a:hlinkClick r:id="rId2"/>
              </a:rPr>
              <a:t>info@augenwerk-r7.de</a:t>
            </a:r>
            <a:r>
              <a:rPr lang="de-DE" sz="2700" dirty="0">
                <a:solidFill>
                  <a:schemeClr val="bg2">
                    <a:lumMod val="10000"/>
                  </a:schemeClr>
                </a:solidFill>
              </a:rPr>
              <a:t> oder über das Kontaktformular unserer Homepage </a:t>
            </a:r>
            <a:r>
              <a:rPr lang="de-DE" sz="2700" dirty="0">
                <a:solidFill>
                  <a:schemeClr val="bg2">
                    <a:lumMod val="10000"/>
                  </a:schemeClr>
                </a:solidFill>
                <a:hlinkClick r:id="rId3"/>
              </a:rPr>
              <a:t>www.augenwerk-r7.de</a:t>
            </a:r>
            <a:r>
              <a:rPr lang="de-DE" sz="2700" dirty="0">
                <a:solidFill>
                  <a:schemeClr val="bg2">
                    <a:lumMod val="10000"/>
                  </a:schemeClr>
                </a:solidFill>
              </a:rPr>
              <a:t> vereinbaren.</a:t>
            </a:r>
            <a:br>
              <a:rPr lang="de-DE" sz="2700" dirty="0">
                <a:solidFill>
                  <a:schemeClr val="bg2">
                    <a:lumMod val="10000"/>
                  </a:schemeClr>
                </a:solidFill>
              </a:rPr>
            </a:br>
            <a:br>
              <a:rPr lang="de-DE" sz="2700" dirty="0">
                <a:solidFill>
                  <a:schemeClr val="bg2">
                    <a:lumMod val="10000"/>
                  </a:schemeClr>
                </a:solidFill>
              </a:rPr>
            </a:br>
            <a:r>
              <a:rPr lang="de-DE" sz="2700" dirty="0">
                <a:solidFill>
                  <a:schemeClr val="bg2">
                    <a:lumMod val="10000"/>
                  </a:schemeClr>
                </a:solidFill>
              </a:rPr>
              <a:t>Alle relevanten Maßnahmen zur Hygiene, zu Ihrer gesundheitlichen Sicherheit und zum Schutz unseres Teams haben wir getroffen.</a:t>
            </a:r>
            <a:br>
              <a:rPr lang="de-DE" sz="2700" dirty="0">
                <a:solidFill>
                  <a:schemeClr val="bg2">
                    <a:lumMod val="10000"/>
                  </a:schemeClr>
                </a:solidFill>
              </a:rPr>
            </a:br>
            <a:r>
              <a:rPr lang="de-DE" sz="2700" dirty="0">
                <a:solidFill>
                  <a:schemeClr val="bg2">
                    <a:lumMod val="10000"/>
                  </a:schemeClr>
                </a:solidFill>
              </a:rPr>
              <a:t>Jeder kann durch verantwortungsvolles Handeln dazu beitragen.</a:t>
            </a:r>
            <a:br>
              <a:rPr lang="de-DE" sz="2700" dirty="0">
                <a:solidFill>
                  <a:schemeClr val="bg2">
                    <a:lumMod val="10000"/>
                  </a:schemeClr>
                </a:solidFill>
              </a:rPr>
            </a:br>
            <a:br>
              <a:rPr lang="de-DE" sz="2700" dirty="0">
                <a:solidFill>
                  <a:schemeClr val="bg2">
                    <a:lumMod val="10000"/>
                  </a:schemeClr>
                </a:solidFill>
              </a:rPr>
            </a:br>
            <a:r>
              <a:rPr lang="de-DE" sz="2700" b="1" dirty="0">
                <a:solidFill>
                  <a:schemeClr val="bg2">
                    <a:lumMod val="10000"/>
                  </a:schemeClr>
                </a:solidFill>
              </a:rPr>
              <a:t>Bleiben Sie gesund!</a:t>
            </a:r>
            <a:endParaRPr lang="de-DE" sz="3200" b="1" dirty="0">
              <a:solidFill>
                <a:schemeClr val="bg2">
                  <a:lumMod val="10000"/>
                </a:schemeClr>
              </a:solidFill>
            </a:endParaRPr>
          </a:p>
        </p:txBody>
      </p:sp>
      <p:sp>
        <p:nvSpPr>
          <p:cNvPr id="3" name="Untertitel 2">
            <a:extLst>
              <a:ext uri="{FF2B5EF4-FFF2-40B4-BE49-F238E27FC236}">
                <a16:creationId xmlns:a16="http://schemas.microsoft.com/office/drawing/2014/main" id="{2625BF1F-E901-E54D-B301-9436FE38EFB4}"/>
              </a:ext>
            </a:extLst>
          </p:cNvPr>
          <p:cNvSpPr>
            <a:spLocks noGrp="1"/>
          </p:cNvSpPr>
          <p:nvPr>
            <p:ph type="subTitle" idx="1"/>
          </p:nvPr>
        </p:nvSpPr>
        <p:spPr>
          <a:xfrm>
            <a:off x="2055343" y="5530788"/>
            <a:ext cx="6853879" cy="488271"/>
          </a:xfrm>
        </p:spPr>
        <p:txBody>
          <a:bodyPr>
            <a:normAutofit/>
          </a:bodyPr>
          <a:lstStyle/>
          <a:p>
            <a:pPr algn="l"/>
            <a:endParaRPr lang="de-DE" sz="2800" dirty="0">
              <a:solidFill>
                <a:schemeClr val="bg2">
                  <a:lumMod val="10000"/>
                </a:schemeClr>
              </a:solidFill>
            </a:endParaRPr>
          </a:p>
          <a:p>
            <a:pPr algn="l"/>
            <a:endParaRPr lang="de-DE" dirty="0">
              <a:solidFill>
                <a:schemeClr val="bg2">
                  <a:lumMod val="10000"/>
                </a:schemeClr>
              </a:solidFill>
            </a:endParaRPr>
          </a:p>
        </p:txBody>
      </p:sp>
      <p:pic>
        <p:nvPicPr>
          <p:cNvPr id="5" name="Grafik 4">
            <a:extLst>
              <a:ext uri="{FF2B5EF4-FFF2-40B4-BE49-F238E27FC236}">
                <a16:creationId xmlns:a16="http://schemas.microsoft.com/office/drawing/2014/main" id="{2D1A6424-EF42-5E4E-99F3-39472D825815}"/>
              </a:ext>
            </a:extLst>
          </p:cNvPr>
          <p:cNvPicPr>
            <a:picLocks noChangeAspect="1"/>
          </p:cNvPicPr>
          <p:nvPr/>
        </p:nvPicPr>
        <p:blipFill>
          <a:blip r:embed="rId4"/>
          <a:stretch>
            <a:fillRect/>
          </a:stretch>
        </p:blipFill>
        <p:spPr>
          <a:xfrm>
            <a:off x="7549980" y="0"/>
            <a:ext cx="3966519" cy="838941"/>
          </a:xfrm>
          <a:prstGeom prst="rect">
            <a:avLst/>
          </a:prstGeom>
        </p:spPr>
      </p:pic>
    </p:spTree>
    <p:extLst>
      <p:ext uri="{BB962C8B-B14F-4D97-AF65-F5344CB8AC3E}">
        <p14:creationId xmlns:p14="http://schemas.microsoft.com/office/powerpoint/2010/main" val="744797750"/>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124</Words>
  <Application>Microsoft Macintosh PowerPoint</Application>
  <PresentationFormat>Breitbild</PresentationFormat>
  <Paragraphs>1</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Calibri Light</vt:lpstr>
      <vt:lpstr>Office</vt:lpstr>
      <vt:lpstr>  Liebe Kunden, wir sind weiterhin für Sie da. Fast täglich ändern sich aktuell die Bedingungen. Wir wollen Sie gerne auf dem Laufenden halten. Als Teil des Gesundheitssystem können wir weiterhin für Sie da sein.  Jedoch gelten vorübergehend unsere geänderten Öffnungszeiten:  Montag ist geschlossen Dienstag-Samstag von 10:00 - 13:00 Uhr  Sie können gern Termine unter info@augenwerk-r7.de oder über das Kontaktformular unserer Homepage www.augenwerk-r7.de vereinbaren.  Alle relevanten Maßnahmen zur Hygiene, zu Ihrer gesundheitlichen Sicherheit und zum Schutz unseres Teams haben wir getroffen. Jeder kann durch verantwortungsvolles Handeln dazu beitragen.  Bleiben Sie gesund!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Unsere Öffnungszeiten an Heilig Abend und Silvester:</dc:title>
  <dc:creator>Michael Thoma</dc:creator>
  <cp:lastModifiedBy>Michael Thoma</cp:lastModifiedBy>
  <cp:revision>11</cp:revision>
  <dcterms:created xsi:type="dcterms:W3CDTF">2018-12-16T16:32:24Z</dcterms:created>
  <dcterms:modified xsi:type="dcterms:W3CDTF">2020-03-22T10:29:12Z</dcterms:modified>
</cp:coreProperties>
</file>